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28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172179"/>
              </p:ext>
            </p:extLst>
          </p:nvPr>
        </p:nvGraphicFramePr>
        <p:xfrm>
          <a:off x="1159757" y="1828800"/>
          <a:ext cx="9872486" cy="35661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主題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要形容甚麼？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是甚麼？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已有知識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i="1" dirty="0" smtClean="0"/>
                        <a:t>我對這個主題有甚麼了解？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我對這個主題有甚麼感覺？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有甚麼關於這個話題的事情，曾發生在我身上？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我的同學／老師對這個主題有甚麼了解？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關於這個話題我想讓我的同學／老師知道甚麼？</a:t>
                      </a:r>
                      <a:endParaRPr lang="zh-TW" alt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400" dirty="0" smtClean="0"/>
                        <a:t>歸納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/>
                      </a:r>
                      <a:br>
                        <a:rPr lang="en-US" altLang="zh-TW" sz="2400" i="1" dirty="0" smtClean="0">
                          <a:latin typeface="+mn-ea"/>
                        </a:rPr>
                      </a:br>
                      <a:r>
                        <a:rPr lang="zh-TW" altLang="en-US" sz="24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731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14059</TotalTime>
  <Words>90</Words>
  <Application>Microsoft Office PowerPoint</Application>
  <PresentationFormat>寬螢幕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584</cp:revision>
  <dcterms:created xsi:type="dcterms:W3CDTF">2022-06-23T09:13:07Z</dcterms:created>
  <dcterms:modified xsi:type="dcterms:W3CDTF">2023-09-13T08:06:26Z</dcterms:modified>
</cp:coreProperties>
</file>